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kavefajtak.html" TargetMode="External"/><Relationship Id="rId2" Type="http://schemas.openxmlformats.org/officeDocument/2006/relationships/hyperlink" Target="..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../Blog.html" TargetMode="External"/><Relationship Id="rId4" Type="http://schemas.openxmlformats.org/officeDocument/2006/relationships/hyperlink" Target="../Sutifajtak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 (Kávéfajták)</a:t>
            </a:r>
          </a:p>
          <a:p>
            <a:r>
              <a:rPr lang="hu-HU" sz="3600" dirty="0"/>
              <a:t>Csapó Zétény (Blog, PPT)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 (Süteményfajták)</a:t>
            </a:r>
          </a:p>
          <a:p>
            <a:r>
              <a:rPr lang="hu-HU" sz="3600" dirty="0"/>
              <a:t>Blaner Krisztián (Főoldal, </a:t>
            </a:r>
            <a:r>
              <a:rPr lang="hu-HU" sz="3600" dirty="0" err="1"/>
              <a:t>css</a:t>
            </a:r>
            <a:r>
              <a:rPr lang="hu-HU" sz="3600" dirty="0"/>
              <a:t>, csoportvezető)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kívánságai: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</a:t>
            </a:r>
          </a:p>
          <a:p>
            <a:r>
              <a:rPr lang="hu-HU" sz="3600" dirty="0"/>
              <a:t>Esztétikus</a:t>
            </a:r>
          </a:p>
          <a:p>
            <a:r>
              <a:rPr lang="hu-HU" sz="3600" dirty="0"/>
              <a:t>Reszponzív weboldal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Prototípus képei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02" y="956919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57" y="3989699"/>
            <a:ext cx="3616447" cy="257991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6662037" y="4861607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6809913" y="1409470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fajták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513535" y="1730210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4148130" y="1992169"/>
            <a:ext cx="113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Süti fajták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" y="2073181"/>
            <a:ext cx="2972198" cy="334428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DF1193-D24B-4DAB-9B97-A97E7696D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00" y="2361501"/>
            <a:ext cx="2989817" cy="30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r>
              <a:rPr lang="hu-HU" dirty="0"/>
              <a:t> képei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952781" cy="3450613"/>
          </a:xfrm>
        </p:spPr>
        <p:txBody>
          <a:bodyPr>
            <a:noAutofit/>
          </a:bodyPr>
          <a:lstStyle/>
          <a:p>
            <a:r>
              <a:rPr lang="hu-HU" sz="6600" dirty="0" err="1"/>
              <a:t>Trello</a:t>
            </a:r>
            <a:endParaRPr lang="hu-HU" sz="6600" dirty="0"/>
          </a:p>
          <a:p>
            <a:r>
              <a:rPr lang="hu-HU" sz="6600" dirty="0" err="1"/>
              <a:t>Github</a:t>
            </a:r>
            <a:endParaRPr lang="hu-HU" sz="6600" dirty="0"/>
          </a:p>
          <a:p>
            <a:r>
              <a:rPr lang="hu-HU" sz="6600" dirty="0" err="1"/>
              <a:t>Figma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1DD4D95-0460-484A-B24C-10D0762A3A51}"/>
              </a:ext>
            </a:extLst>
          </p:cNvPr>
          <p:cNvSpPr txBox="1">
            <a:spLocks/>
          </p:cNvSpPr>
          <p:nvPr/>
        </p:nvSpPr>
        <p:spPr>
          <a:xfrm>
            <a:off x="6253216" y="2015732"/>
            <a:ext cx="467386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/>
              <a:t>Pixabay</a:t>
            </a:r>
            <a:endParaRPr lang="hu-HU" sz="6600" dirty="0"/>
          </a:p>
          <a:p>
            <a:r>
              <a:rPr lang="hu-HU" sz="6600" dirty="0"/>
              <a:t>VS </a:t>
            </a:r>
            <a:r>
              <a:rPr lang="hu-HU" sz="6600" dirty="0" err="1"/>
              <a:t>Code</a:t>
            </a:r>
            <a:endParaRPr lang="hu-HU" sz="6600" dirty="0"/>
          </a:p>
          <a:p>
            <a:r>
              <a:rPr lang="hu-HU" sz="6600" dirty="0" err="1"/>
              <a:t>Notepad</a:t>
            </a:r>
            <a:r>
              <a:rPr lang="hu-HU" sz="6600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379" y="116622"/>
            <a:ext cx="9603275" cy="1049235"/>
          </a:xfrm>
        </p:spPr>
        <p:txBody>
          <a:bodyPr/>
          <a:lstStyle/>
          <a:p>
            <a:r>
              <a:rPr lang="hu-HU" dirty="0"/>
              <a:t>Oldalak képe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1048623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7" y="1048622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3884625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687" y="3868897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85" y="2015731"/>
            <a:ext cx="4798219" cy="3450613"/>
          </a:xfrm>
        </p:spPr>
        <p:txBody>
          <a:bodyPr>
            <a:noAutofit/>
          </a:bodyPr>
          <a:lstStyle/>
          <a:p>
            <a:r>
              <a:rPr lang="hu-HU" sz="6600" dirty="0">
                <a:hlinkClick r:id="rId2" action="ppaction://hlinkfile"/>
              </a:rPr>
              <a:t>Fő oldal</a:t>
            </a:r>
            <a:endParaRPr lang="hu-HU" sz="6600" dirty="0"/>
          </a:p>
          <a:p>
            <a:r>
              <a:rPr lang="hu-HU" sz="6600" dirty="0">
                <a:hlinkClick r:id="rId3" action="ppaction://hlinkfile"/>
              </a:rPr>
              <a:t>Kávéfajták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/>
        </p:nvSpPr>
        <p:spPr>
          <a:xfrm>
            <a:off x="5942204" y="2015731"/>
            <a:ext cx="47982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hlinkClick r:id="rId4" action="ppaction://hlinkfile"/>
              </a:rPr>
              <a:t>Sütemények</a:t>
            </a:r>
            <a:endParaRPr lang="hu-HU" sz="6600" dirty="0"/>
          </a:p>
          <a:p>
            <a:r>
              <a:rPr lang="hu-HU" sz="6600" dirty="0">
                <a:hlinkClick r:id="rId5" action="ppaction://hlinkfile"/>
              </a:rPr>
              <a:t>Blog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69</Words>
  <Application>Microsoft Office PowerPoint</Application>
  <PresentationFormat>Szélesvásznú</PresentationFormat>
  <Paragraphs>30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kávézó</vt:lpstr>
      <vt:lpstr>Készítette:</vt:lpstr>
      <vt:lpstr>Megrendelő kívánságai:</vt:lpstr>
      <vt:lpstr>Régi Prototípus képei</vt:lpstr>
      <vt:lpstr>Validálás képei</vt:lpstr>
      <vt:lpstr>Munkaeszközök</vt:lpstr>
      <vt:lpstr>Oldalak képe</vt:lpstr>
      <vt:lpstr>Link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Blaner Krisztián</cp:lastModifiedBy>
  <cp:revision>19</cp:revision>
  <dcterms:created xsi:type="dcterms:W3CDTF">2023-11-21T10:54:26Z</dcterms:created>
  <dcterms:modified xsi:type="dcterms:W3CDTF">2023-11-28T10:55:11Z</dcterms:modified>
</cp:coreProperties>
</file>